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90" d="100"/>
          <a:sy n="90" d="100"/>
        </p:scale>
        <p:origin x="-160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</a:t>
            </a:r>
            <a:r>
              <a:rPr lang="en-US" sz="2500" dirty="0" smtClean="0">
                <a:solidFill>
                  <a:srgbClr val="FFFFFF"/>
                </a:solidFill>
              </a:rPr>
              <a:t>the </a:t>
            </a:r>
            <a:r>
              <a:rPr lang="en-US" sz="2500" dirty="0" smtClean="0">
                <a:solidFill>
                  <a:srgbClr val="FFFFFF"/>
                </a:solidFill>
              </a:rPr>
              <a:t>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</a:t>
            </a: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FF"/>
                </a:solidFill>
              </a:rPr>
              <a:t>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</a:t>
            </a: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 smtClean="0">
                <a:solidFill>
                  <a:srgbClr val="FFFFFF"/>
                </a:solidFill>
              </a:rPr>
              <a:t>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47637</TotalTime>
  <Words>2938</Words>
  <Application>Microsoft Macintosh PowerPoint</Application>
  <PresentationFormat>On-screen Show (4:3)</PresentationFormat>
  <Paragraphs>421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571</cp:revision>
  <dcterms:created xsi:type="dcterms:W3CDTF">2013-05-20T23:08:21Z</dcterms:created>
  <dcterms:modified xsi:type="dcterms:W3CDTF">2016-04-26T15:07:23Z</dcterms:modified>
</cp:coreProperties>
</file>